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4" d="100"/>
          <a:sy n="44" d="100"/>
        </p:scale>
        <p:origin x="5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09-Jan-16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Lesion 6 Advance Loft and sweep</a:t>
            </a:r>
            <a:br>
              <a:rPr lang="en-US" smtClean="0"/>
            </a:br>
            <a:r>
              <a:rPr lang="en-US" smtClean="0"/>
              <a:t>LAB 05 (weird Pen) </a:t>
            </a:r>
            <a:br>
              <a:rPr lang="en-US" smtClean="0"/>
            </a:b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IDE </a:t>
            </a:r>
            <a:r>
              <a:rPr lang="en-US" smtClean="0"/>
              <a:t>33101CAID</a:t>
            </a:r>
            <a:r>
              <a:rPr lang="en-US" smtClean="0"/>
              <a:t>		Dr. </a:t>
            </a:r>
            <a:r>
              <a:rPr lang="en-US" dirty="0" smtClean="0"/>
              <a:t>Palang  WONGTANASUPORN 	lecture 8-9</a:t>
            </a:r>
          </a:p>
          <a:p>
            <a:endParaRPr lang="th-TH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788" y="3085766"/>
            <a:ext cx="6491418" cy="330250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3081" y="3849082"/>
            <a:ext cx="47697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prstClr val="white"/>
                </a:solidFill>
                <a:latin typeface="Arial Black" panose="020B0A04020102020204" pitchFamily="34" charset="0"/>
              </a:rPr>
              <a:t>Weird Pen</a:t>
            </a:r>
          </a:p>
          <a:p>
            <a:pPr algn="ctr"/>
            <a:r>
              <a:rPr lang="en-US" sz="4800" b="1" dirty="0" smtClean="0">
                <a:solidFill>
                  <a:prstClr val="white"/>
                </a:solidFill>
                <a:latin typeface="Arial Black" panose="020B0A04020102020204" pitchFamily="34" charset="0"/>
              </a:rPr>
              <a:t>Step </a:t>
            </a:r>
            <a:r>
              <a:rPr lang="en-US" sz="4800" b="1" dirty="0">
                <a:solidFill>
                  <a:prstClr val="white"/>
                </a:solidFill>
                <a:latin typeface="Arial Black" panose="020B0A04020102020204" pitchFamily="34" charset="0"/>
              </a:rPr>
              <a:t>by step</a:t>
            </a:r>
          </a:p>
          <a:p>
            <a:pPr algn="ctr"/>
            <a:r>
              <a:rPr lang="en-US" sz="4800" b="1" dirty="0">
                <a:solidFill>
                  <a:prstClr val="white"/>
                </a:solidFill>
                <a:latin typeface="Arial Black" panose="020B0A04020102020204" pitchFamily="34" charset="0"/>
              </a:rPr>
              <a:t>reveal</a:t>
            </a:r>
            <a:endParaRPr lang="en-AU" sz="4800" b="1" dirty="0">
              <a:solidFill>
                <a:prstClr val="white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25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Sketching  profile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Select XY plane as the sketch plane</a:t>
            </a:r>
          </a:p>
          <a:p>
            <a:r>
              <a:rPr lang="en-US" dirty="0" smtClean="0"/>
              <a:t>Create a round corner triangle as the picture shows</a:t>
            </a:r>
          </a:p>
          <a:p>
            <a:r>
              <a:rPr lang="en-US" dirty="0" smtClean="0"/>
              <a:t>Make sure that center of triangle is located on the center of XY plane</a:t>
            </a:r>
            <a:endParaRPr lang="th-TH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1258" b="1392"/>
          <a:stretch/>
        </p:blipFill>
        <p:spPr>
          <a:xfrm>
            <a:off x="6771502" y="1892799"/>
            <a:ext cx="5055666" cy="4779850"/>
          </a:xfrm>
        </p:spPr>
      </p:pic>
    </p:spTree>
    <p:extLst>
      <p:ext uri="{BB962C8B-B14F-4D97-AF65-F5344CB8AC3E}">
        <p14:creationId xmlns:p14="http://schemas.microsoft.com/office/powerpoint/2010/main" val="2008654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other work plane</a:t>
            </a:r>
            <a:endParaRPr lang="th-TH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4" b="2694"/>
          <a:stretch/>
        </p:blipFill>
        <p:spPr>
          <a:xfrm>
            <a:off x="6400801" y="2228003"/>
            <a:ext cx="5478162" cy="4454418"/>
          </a:xfr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6592494" cy="3633047"/>
          </a:xfrm>
        </p:spPr>
        <p:txBody>
          <a:bodyPr/>
          <a:lstStyle/>
          <a:p>
            <a:r>
              <a:rPr lang="en-US" dirty="0" smtClean="0"/>
              <a:t>2 more work plane are need for profile of bottom end  and top tip of the pen</a:t>
            </a:r>
          </a:p>
          <a:p>
            <a:r>
              <a:rPr lang="en-US" dirty="0" smtClean="0"/>
              <a:t>Work plane 1 for bottom end is located -120 mm alone Z axis</a:t>
            </a:r>
          </a:p>
          <a:p>
            <a:r>
              <a:rPr lang="en-US" dirty="0"/>
              <a:t>Work plane </a:t>
            </a:r>
            <a:r>
              <a:rPr lang="en-US" dirty="0" smtClean="0"/>
              <a:t>2 </a:t>
            </a:r>
            <a:r>
              <a:rPr lang="en-US" dirty="0"/>
              <a:t>for </a:t>
            </a:r>
            <a:r>
              <a:rPr lang="en-US" dirty="0" smtClean="0"/>
              <a:t>Top tip </a:t>
            </a:r>
            <a:r>
              <a:rPr lang="en-US" dirty="0"/>
              <a:t>is located </a:t>
            </a:r>
            <a:r>
              <a:rPr lang="en-US" dirty="0" smtClean="0"/>
              <a:t>20 </a:t>
            </a:r>
            <a:r>
              <a:rPr lang="en-US" dirty="0"/>
              <a:t>mm alone Z </a:t>
            </a:r>
            <a:r>
              <a:rPr lang="en-US" dirty="0" smtClean="0"/>
              <a:t>axis</a:t>
            </a:r>
          </a:p>
          <a:p>
            <a:r>
              <a:rPr lang="en-US" dirty="0" smtClean="0"/>
              <a:t>Sketch profile of bottom end and top tip </a:t>
            </a:r>
          </a:p>
          <a:p>
            <a:r>
              <a:rPr lang="en-US" dirty="0" smtClean="0"/>
              <a:t>Make sure those center of these 3 profiles have same location on XY plane</a:t>
            </a:r>
            <a:endParaRPr lang="en-US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178101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Loft operation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Start loft operation </a:t>
            </a:r>
          </a:p>
          <a:p>
            <a:r>
              <a:rPr lang="en-US" dirty="0" smtClean="0"/>
              <a:t>Select profile as sketch from top to end</a:t>
            </a:r>
          </a:p>
          <a:p>
            <a:r>
              <a:rPr lang="en-US" dirty="0" smtClean="0"/>
              <a:t>Click Ok to create new loft model</a:t>
            </a:r>
            <a:endParaRPr lang="th-TH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85" b="2718"/>
          <a:stretch/>
        </p:blipFill>
        <p:spPr>
          <a:xfrm>
            <a:off x="6096001" y="2858531"/>
            <a:ext cx="5618916" cy="3385750"/>
          </a:xfrm>
        </p:spPr>
      </p:pic>
    </p:spTree>
    <p:extLst>
      <p:ext uri="{BB962C8B-B14F-4D97-AF65-F5344CB8AC3E}">
        <p14:creationId xmlns:p14="http://schemas.microsoft.com/office/powerpoint/2010/main" val="3391523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Shell Operation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3611866" cy="3633047"/>
          </a:xfrm>
        </p:spPr>
        <p:txBody>
          <a:bodyPr/>
          <a:lstStyle/>
          <a:p>
            <a:r>
              <a:rPr lang="en-US" dirty="0" smtClean="0"/>
              <a:t>Input thickness of model </a:t>
            </a:r>
          </a:p>
          <a:p>
            <a:r>
              <a:rPr lang="en-US" dirty="0" smtClean="0"/>
              <a:t>Select faces for shell</a:t>
            </a:r>
          </a:p>
          <a:p>
            <a:r>
              <a:rPr lang="en-US" dirty="0" smtClean="0"/>
              <a:t>Select the top tip face for remove faces</a:t>
            </a:r>
          </a:p>
          <a:p>
            <a:r>
              <a:rPr lang="en-US" dirty="0" smtClean="0"/>
              <a:t>Click  OK, model will get hollow inside</a:t>
            </a:r>
          </a:p>
          <a:p>
            <a:r>
              <a:rPr lang="en-US" dirty="0"/>
              <a:t>T</a:t>
            </a:r>
            <a:r>
              <a:rPr lang="en-US" dirty="0" smtClean="0"/>
              <a:t>hickness of face will create from outside to inside</a:t>
            </a:r>
          </a:p>
          <a:p>
            <a:endParaRPr lang="th-TH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4250" r="862" b="3324"/>
          <a:stretch/>
        </p:blipFill>
        <p:spPr>
          <a:xfrm>
            <a:off x="4283675" y="2228003"/>
            <a:ext cx="7595288" cy="3762122"/>
          </a:xfrm>
        </p:spPr>
      </p:pic>
    </p:spTree>
    <p:extLst>
      <p:ext uri="{BB962C8B-B14F-4D97-AF65-F5344CB8AC3E}">
        <p14:creationId xmlns:p14="http://schemas.microsoft.com/office/powerpoint/2010/main" val="224120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Sweep cut grip </a:t>
            </a:r>
            <a:endParaRPr lang="th-TH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68" b="3300"/>
          <a:stretch/>
        </p:blipFill>
        <p:spPr>
          <a:xfrm>
            <a:off x="9126351" y="1905000"/>
            <a:ext cx="2593616" cy="2324208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89" b="951"/>
          <a:stretch/>
        </p:blipFill>
        <p:spPr>
          <a:xfrm>
            <a:off x="5431708" y="2384565"/>
            <a:ext cx="3871784" cy="4063305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17" b="2433"/>
          <a:stretch/>
        </p:blipFill>
        <p:spPr>
          <a:xfrm>
            <a:off x="9303492" y="4316294"/>
            <a:ext cx="2416475" cy="2345763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581192" y="2228003"/>
            <a:ext cx="4850515" cy="3633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Before Cutting grip you have to create a new plane for sketching path and a profile for remove material from faces</a:t>
            </a:r>
          </a:p>
          <a:p>
            <a:r>
              <a:rPr lang="en-US" dirty="0" smtClean="0"/>
              <a:t> </a:t>
            </a:r>
            <a:r>
              <a:rPr lang="en-US" dirty="0"/>
              <a:t>C</a:t>
            </a:r>
            <a:r>
              <a:rPr lang="en-US" dirty="0" smtClean="0"/>
              <a:t>reate new work plane that offsets 8 mm from YZ plane</a:t>
            </a:r>
          </a:p>
          <a:p>
            <a:r>
              <a:rPr lang="en-US" dirty="0" smtClean="0"/>
              <a:t>Click at command sketch then operate </a:t>
            </a:r>
            <a:r>
              <a:rPr lang="en-US" dirty="0" smtClean="0">
                <a:solidFill>
                  <a:srgbClr val="FF0000"/>
                </a:solidFill>
              </a:rPr>
              <a:t>Project Geometry </a:t>
            </a:r>
            <a:r>
              <a:rPr lang="en-US" dirty="0" smtClean="0">
                <a:solidFill>
                  <a:srgbClr val="FF0000"/>
                </a:solidFill>
                <a:sym typeface="Symbol" panose="05050102010706020507" pitchFamily="18" charset="2"/>
              </a:rPr>
              <a:t> Project Cut Edges</a:t>
            </a:r>
          </a:p>
          <a:p>
            <a:r>
              <a:rPr lang="en-US" dirty="0" smtClean="0">
                <a:solidFill>
                  <a:schemeClr val="tx1"/>
                </a:solidFill>
                <a:sym typeface="Symbol" panose="05050102010706020507" pitchFamily="18" charset="2"/>
              </a:rPr>
              <a:t>Now you have a new profile sketch on work plane 3</a:t>
            </a:r>
          </a:p>
          <a:p>
            <a:r>
              <a:rPr lang="en-US" dirty="0" smtClean="0">
                <a:solidFill>
                  <a:schemeClr val="tx1"/>
                </a:solidFill>
                <a:sym typeface="Symbol" panose="05050102010706020507" pitchFamily="18" charset="2"/>
              </a:rPr>
              <a:t>On XY plane create a cutting profile </a:t>
            </a:r>
          </a:p>
          <a:p>
            <a:r>
              <a:rPr lang="en-US" dirty="0" smtClean="0">
                <a:solidFill>
                  <a:schemeClr val="tx1"/>
                </a:solidFill>
                <a:sym typeface="Symbol" panose="05050102010706020507" pitchFamily="18" charset="2"/>
              </a:rPr>
              <a:t>Operate sweep operation then select a cutting profile and use </a:t>
            </a:r>
            <a:r>
              <a:rPr lang="en-AU" dirty="0">
                <a:solidFill>
                  <a:schemeClr val="tx1"/>
                </a:solidFill>
                <a:sym typeface="Symbol" panose="05050102010706020507" pitchFamily="18" charset="2"/>
              </a:rPr>
              <a:t>sketch on work plane </a:t>
            </a:r>
            <a:r>
              <a:rPr lang="en-AU" dirty="0" smtClean="0">
                <a:solidFill>
                  <a:schemeClr val="tx1"/>
                </a:solidFill>
                <a:sym typeface="Symbol" panose="05050102010706020507" pitchFamily="18" charset="2"/>
              </a:rPr>
              <a:t>3 as path</a:t>
            </a:r>
          </a:p>
          <a:p>
            <a:r>
              <a:rPr lang="en-US" dirty="0" smtClean="0">
                <a:solidFill>
                  <a:schemeClr val="tx1"/>
                </a:solidFill>
                <a:sym typeface="Symbol" panose="05050102010706020507" pitchFamily="18" charset="2"/>
              </a:rPr>
              <a:t>Click OK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th-TH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269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Cutting washer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Create a Work plane by offset it from XY plane along the location of washer </a:t>
            </a:r>
          </a:p>
          <a:p>
            <a:r>
              <a:rPr lang="en-US" dirty="0" smtClean="0"/>
              <a:t>Create a circle plate that its diameter bigger than pen body then extrude a new solid</a:t>
            </a:r>
          </a:p>
          <a:p>
            <a:r>
              <a:rPr lang="en-US" dirty="0" smtClean="0"/>
              <a:t>Use Combine Operation to intersect a new solid and Pen body</a:t>
            </a:r>
          </a:p>
          <a:p>
            <a:r>
              <a:rPr lang="en-US" dirty="0" smtClean="0"/>
              <a:t>Do not forget to tick on </a:t>
            </a:r>
            <a:r>
              <a:rPr lang="en-US" dirty="0" smtClean="0">
                <a:solidFill>
                  <a:srgbClr val="FF0000"/>
                </a:solidFill>
              </a:rPr>
              <a:t>KEEP Tool Body </a:t>
            </a:r>
            <a:r>
              <a:rPr lang="en-US" dirty="0" smtClean="0"/>
              <a:t>function</a:t>
            </a:r>
          </a:p>
          <a:p>
            <a:endParaRPr lang="th-TH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97" b="1225"/>
          <a:stretch/>
        </p:blipFill>
        <p:spPr>
          <a:xfrm>
            <a:off x="7290487" y="2104563"/>
            <a:ext cx="4448431" cy="4502184"/>
          </a:xfrm>
        </p:spPr>
      </p:pic>
    </p:spTree>
    <p:extLst>
      <p:ext uri="{BB962C8B-B14F-4D97-AF65-F5344CB8AC3E}">
        <p14:creationId xmlns:p14="http://schemas.microsoft.com/office/powerpoint/2010/main" val="2348014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pen-clip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Create a work plane then sketch profile of pen-clip</a:t>
            </a:r>
          </a:p>
          <a:p>
            <a:r>
              <a:rPr lang="en-US" dirty="0" smtClean="0"/>
              <a:t>Extrude and redefine shape of pen-clip</a:t>
            </a:r>
          </a:p>
          <a:p>
            <a:r>
              <a:rPr lang="en-US" dirty="0" smtClean="0"/>
              <a:t>Use Project Geometry to trace line for sweep</a:t>
            </a:r>
          </a:p>
          <a:p>
            <a:r>
              <a:rPr lang="en-US" dirty="0" smtClean="0"/>
              <a:t>Create cross-section</a:t>
            </a:r>
          </a:p>
          <a:p>
            <a:r>
              <a:rPr lang="en-US" dirty="0" smtClean="0"/>
              <a:t> profile then sweep as new solid </a:t>
            </a:r>
            <a:endParaRPr lang="th-TH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57" t="5845" r="11182" b="6728"/>
          <a:stretch/>
        </p:blipFill>
        <p:spPr>
          <a:xfrm>
            <a:off x="6166845" y="2228003"/>
            <a:ext cx="5539122" cy="3736192"/>
          </a:xfrm>
        </p:spPr>
      </p:pic>
    </p:spTree>
    <p:extLst>
      <p:ext uri="{BB962C8B-B14F-4D97-AF65-F5344CB8AC3E}">
        <p14:creationId xmlns:p14="http://schemas.microsoft.com/office/powerpoint/2010/main" val="1191137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 Washer and grip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6420492" cy="3633047"/>
          </a:xfrm>
        </p:spPr>
        <p:txBody>
          <a:bodyPr/>
          <a:lstStyle/>
          <a:p>
            <a:r>
              <a:rPr lang="en-US" dirty="0" smtClean="0"/>
              <a:t>Use combine operation to divide the hole pen body by using washer as partition </a:t>
            </a:r>
          </a:p>
          <a:p>
            <a:r>
              <a:rPr lang="en-US" dirty="0" smtClean="0"/>
              <a:t>Combine washer and pen-clip </a:t>
            </a:r>
          </a:p>
          <a:p>
            <a:r>
              <a:rPr lang="en-US" dirty="0" smtClean="0"/>
              <a:t>Decorate the whole wired pen by changing material </a:t>
            </a:r>
            <a:endParaRPr lang="th-TH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47" b="2108"/>
          <a:stretch/>
        </p:blipFill>
        <p:spPr>
          <a:xfrm>
            <a:off x="7001685" y="2368468"/>
            <a:ext cx="4333580" cy="3818147"/>
          </a:xfrm>
        </p:spPr>
      </p:pic>
    </p:spTree>
    <p:extLst>
      <p:ext uri="{BB962C8B-B14F-4D97-AF65-F5344CB8AC3E}">
        <p14:creationId xmlns:p14="http://schemas.microsoft.com/office/powerpoint/2010/main" val="258168384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326</TotalTime>
  <Words>374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 Black</vt:lpstr>
      <vt:lpstr>Cordia New</vt:lpstr>
      <vt:lpstr>Gill Sans MT</vt:lpstr>
      <vt:lpstr>Symbol</vt:lpstr>
      <vt:lpstr>Wingdings 2</vt:lpstr>
      <vt:lpstr>Dividend</vt:lpstr>
      <vt:lpstr>Lesion 6 Advance Loft and sweep LAB 05 (weird Pen)  </vt:lpstr>
      <vt:lpstr>Sketching  profile</vt:lpstr>
      <vt:lpstr>Create other work plane</vt:lpstr>
      <vt:lpstr>Loft operation</vt:lpstr>
      <vt:lpstr>Shell Operation</vt:lpstr>
      <vt:lpstr>Sweep cut grip </vt:lpstr>
      <vt:lpstr>Cutting washer</vt:lpstr>
      <vt:lpstr>Making pen-clip</vt:lpstr>
      <vt:lpstr>Combine Washer and grip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Lesion 6Advance Loft LAB 04 (decoration vast)</dc:title>
  <dc:creator>POUND JA</dc:creator>
  <cp:lastModifiedBy>POUND JA</cp:lastModifiedBy>
  <cp:revision>23</cp:revision>
  <dcterms:created xsi:type="dcterms:W3CDTF">2016-01-07T05:56:11Z</dcterms:created>
  <dcterms:modified xsi:type="dcterms:W3CDTF">2016-01-09T16:50:25Z</dcterms:modified>
</cp:coreProperties>
</file>